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57" r:id="rId4"/>
    <p:sldId id="258" r:id="rId5"/>
    <p:sldId id="260" r:id="rId6"/>
    <p:sldId id="264" r:id="rId7"/>
    <p:sldId id="263" r:id="rId8"/>
    <p:sldId id="265" r:id="rId9"/>
    <p:sldId id="266" r:id="rId10"/>
    <p:sldId id="267" r:id="rId11"/>
    <p:sldId id="261" r:id="rId12"/>
    <p:sldId id="262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5326" autoAdjust="0"/>
  </p:normalViewPr>
  <p:slideViewPr>
    <p:cSldViewPr snapToGrid="0">
      <p:cViewPr varScale="1">
        <p:scale>
          <a:sx n="81" d="100"/>
          <a:sy n="81" d="100"/>
        </p:scale>
        <p:origin x="1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CB3C59-FCBF-49F3-B885-1C3AE1AD813A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1B7DD6-181F-483A-9FC0-8DEF2827D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42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Story: the on-demand email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240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concept of hosted services</a:t>
            </a:r>
          </a:p>
          <a:p>
            <a:endParaRPr lang="en-US" dirty="0"/>
          </a:p>
          <a:p>
            <a:r>
              <a:rPr lang="en-US" dirty="0"/>
              <a:t>Examples in .NET Console and ASP.NET 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73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418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56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QueueTrigger</a:t>
            </a:r>
            <a:endParaRPr lang="en-US" dirty="0"/>
          </a:p>
          <a:p>
            <a:r>
              <a:rPr lang="en-US" dirty="0" err="1"/>
              <a:t>HttpTrigger</a:t>
            </a:r>
            <a:endParaRPr lang="en-US" dirty="0"/>
          </a:p>
          <a:p>
            <a:endParaRPr lang="en-US" dirty="0"/>
          </a:p>
          <a:p>
            <a:r>
              <a:rPr lang="en-US" dirty="0"/>
              <a:t>Maybe discuss service bus topics too?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118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QueueTrigger</a:t>
            </a:r>
            <a:endParaRPr lang="en-US" dirty="0"/>
          </a:p>
          <a:p>
            <a:r>
              <a:rPr lang="en-US" dirty="0" err="1"/>
              <a:t>HttpTrigger</a:t>
            </a:r>
            <a:endParaRPr lang="en-US" dirty="0"/>
          </a:p>
          <a:p>
            <a:endParaRPr lang="en-US" dirty="0"/>
          </a:p>
          <a:p>
            <a:r>
              <a:rPr lang="en-US" dirty="0"/>
              <a:t>Maybe discuss service bus topics too?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515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30A9474-4994-B41C-CE55-2AB9A00E64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81289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ACFA07-2E88-3AC2-9F36-DADE3AB34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50D244-4AF0-2782-5EE9-D2F6F5720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4EF96-214F-24E2-01FE-58B07CCD0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75004-A9B6-2D19-D121-3E859517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C2E5C-B542-239A-D9D7-2A1962E7F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186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5A568-6A27-7B20-8F74-CD7FA8DF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76301D-5257-A427-EA27-CC6AF5F95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A7B39-5213-8E8B-8AC8-E74EBF1C9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54AA8-2F94-E1EB-5F6A-906F3877B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34269-EFA5-3568-C07A-82E35C877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98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517FF9-62F6-9E57-5628-E739C6EC28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79282-CDAA-2104-0D9C-87EF47DE2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CA826-FAFB-4561-3839-B9B9D8A74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B1996-D627-6EE2-76C3-8FC3D5E1A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B998C-427C-039C-B267-95E10AFD3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47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8633F-BC86-8D7A-D8D7-2D2C9F5A9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7B257-3A60-7218-D520-3E6B04CBE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6B969-7358-7260-F20D-C107A76E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C13E4-CCA3-9D8A-B549-6F12CBF43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5E492-1431-C316-AD85-E9120AAC1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9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1C65-DFA3-6E69-F97C-DB2E94D56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91775-3DF3-655F-47E8-D01075751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29091-A8D6-6025-C3DF-0AB130D5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E194F-AE0F-5C26-D57B-30E6CD71E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10A7C-714B-59E3-F134-63D2C232F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63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42994-721F-3216-8FA8-E3BD9EA32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B559F-D774-A2C0-D1AB-95E6B84816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69EF38-AF47-F246-0359-D5A7268B8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E657A-0C41-19EE-C66C-50090D255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11AC29-9696-4BB4-D87B-5C6E0D572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4A1B8-0034-58C8-CD31-7334B468A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04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BFA13-51BE-1232-6EA4-270E08A6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89776-76AD-3624-EC31-8D9D3A8E0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1868F-E592-ED78-4537-26B4EF106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295565-51C5-8BEA-2AB9-FFE1C6D9D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59A653-0ABF-6986-F539-2B63F8223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610FED-12C3-A87A-2A12-A70178F2F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F4B80-27CE-229A-FA09-230D70F10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740A41-210F-4427-D0C9-FD9DE1B91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20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BA4A1-C5B6-BFB5-5B31-C6358622B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4553A6-4C16-29FD-29EE-F15269509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5D36DA-42AB-62AC-B3AC-5C24FCB41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916B21-0D19-956C-4904-93CC85665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008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D57CE-EFA7-138B-A4F2-A49D9765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867B7A-B29E-0668-37D7-A18F5952F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FA858-FF51-D3EC-D166-4DB38589E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10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BF95C-A695-14AC-53FC-82F5284D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3E68E-00FE-72D2-3E90-2AE47B030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A88D5-0206-03D6-10EB-FFA639141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ED0ED-07C6-4ED5-DC8D-B88B7B0F8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997CD-E802-F77F-0B3A-401EDEFB1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CFA768-90AE-72A0-7BC0-E3042EB6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91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21D79-52C5-BBA3-0D8D-C2AC3E231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78AEB8-7AE4-3B36-4E36-BCAC6AF4F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AF93E-0662-61A0-842A-74DBFCBD1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6DDDE-1E86-8016-5372-3C58A119E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C2C8AD-4A22-6139-C997-4761C9353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7073D-6C61-6EA4-FF73-316BD9CE5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36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8115C5-DD3D-5BCF-143C-F4F49C7E1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657AC-E2E8-DAD6-1519-616798BF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CD423-4B80-1E55-6ED4-E35130198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91A63-BE89-4A5B-B348-E383252361EB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738A4-82FC-8DF5-D3A2-37DAD8C93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C52EA-E6EF-9A00-E4D0-A83E0EA852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927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F25F-FFC4-AF80-0726-CFE823B1A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Tactics for Building Background Services in .NET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A59D29-092C-44A1-0787-BFF8F40C02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en-US" dirty="0"/>
              <a:t>Kevin Griffin</a:t>
            </a:r>
          </a:p>
          <a:p>
            <a:endParaRPr lang="en-US" dirty="0"/>
          </a:p>
          <a:p>
            <a:r>
              <a:rPr lang="en-US" dirty="0"/>
              <a:t>twitter.com/1kevgriff</a:t>
            </a:r>
          </a:p>
          <a:p>
            <a:r>
              <a:rPr lang="en-US" dirty="0"/>
              <a:t>@1kevgriff@bbiz.io</a:t>
            </a:r>
          </a:p>
        </p:txBody>
      </p:sp>
    </p:spTree>
    <p:extLst>
      <p:ext uri="{BB962C8B-B14F-4D97-AF65-F5344CB8AC3E}">
        <p14:creationId xmlns:p14="http://schemas.microsoft.com/office/powerpoint/2010/main" val="3435180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5064E-125B-3EA3-4C48-9FD72516F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Hosted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6B2BF-2DD8-FA83-72C8-D843A61A5B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50362-8D4D-36A1-D458-5287AFDFFD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69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9FD50-1C66-E844-88E7-0128289C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18C8A-09C5-E25D-D197-8FC654588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59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9FD50-1C66-E844-88E7-0128289C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18C8A-09C5-E25D-D197-8FC654588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34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B1C4-743C-8867-B248-CFBFF5894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with Quartz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C246A-71F1-8B7F-7895-B2ED10EEE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30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B1C4-743C-8867-B248-CFBFF5894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HangFire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C246A-71F1-8B7F-7895-B2ED10EEE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08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B1C4-743C-8867-B248-CFBFF589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7873"/>
            <a:ext cx="10515600" cy="1325563"/>
          </a:xfrm>
        </p:spPr>
        <p:txBody>
          <a:bodyPr/>
          <a:lstStyle/>
          <a:p>
            <a:r>
              <a:rPr lang="en-US" dirty="0"/>
              <a:t>Azure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C246A-71F1-8B7F-7895-B2ED10EEE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140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B1C4-743C-8867-B248-CFBFF589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7873"/>
            <a:ext cx="10515600" cy="1325563"/>
          </a:xfrm>
        </p:spPr>
        <p:txBody>
          <a:bodyPr/>
          <a:lstStyle/>
          <a:p>
            <a:r>
              <a:rPr lang="en-US" dirty="0"/>
              <a:t>Azure Web Jobs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C246A-71F1-8B7F-7895-B2ED10EEE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745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62CB9-D912-CD13-F21F-68CFA6076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249171-5F0B-BF59-50FF-F70EDEBB78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0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1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3D84F-D8B3-59FD-B30E-FE6B7380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👋 I’m Kevin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FE5DB-28B0-17DB-1B64-159E867E7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907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04C9F-AF71-5E8E-E9B6-2F4A3AF80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5C0E4-ECF6-3167-11E0-31100E638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75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91028-0083-8D84-194F-F323BD4DE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110CF-7C24-EA02-74CA-F1C1757252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  <a:p>
            <a:r>
              <a:rPr lang="en-US" dirty="0"/>
              <a:t>Tactics</a:t>
            </a:r>
          </a:p>
          <a:p>
            <a:pPr lvl="1"/>
            <a:r>
              <a:rPr lang="en-US" dirty="0"/>
              <a:t>Windows Services</a:t>
            </a:r>
          </a:p>
          <a:p>
            <a:pPr lvl="2"/>
            <a:r>
              <a:rPr lang="en-US" dirty="0"/>
              <a:t>Quartz</a:t>
            </a:r>
          </a:p>
          <a:p>
            <a:pPr lvl="1"/>
            <a:r>
              <a:rPr lang="en-US" dirty="0" err="1"/>
              <a:t>HangFire</a:t>
            </a:r>
            <a:endParaRPr lang="en-US" dirty="0"/>
          </a:p>
          <a:p>
            <a:pPr lvl="1"/>
            <a:r>
              <a:rPr lang="en-US" dirty="0"/>
              <a:t>ASP.NET Hosted Services</a:t>
            </a:r>
          </a:p>
          <a:p>
            <a:pPr lvl="1"/>
            <a:r>
              <a:rPr lang="en-US" dirty="0"/>
              <a:t>Azure Functions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0E40E8F-B9D2-FB74-AC63-9C6284BE6B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058194"/>
            <a:ext cx="5181600" cy="3886200"/>
          </a:xfrm>
        </p:spPr>
      </p:pic>
    </p:spTree>
    <p:extLst>
      <p:ext uri="{BB962C8B-B14F-4D97-AF65-F5344CB8AC3E}">
        <p14:creationId xmlns:p14="http://schemas.microsoft.com/office/powerpoint/2010/main" val="2600735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On Demand</a:t>
            </a:r>
          </a:p>
          <a:p>
            <a:pPr lvl="1"/>
            <a:r>
              <a:rPr lang="en-US" dirty="0"/>
              <a:t>Tasks that need to occur sooner than later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Emails</a:t>
            </a:r>
          </a:p>
          <a:p>
            <a:pPr lvl="2"/>
            <a:r>
              <a:rPr lang="en-US" dirty="0"/>
              <a:t>Payment Processing</a:t>
            </a:r>
          </a:p>
          <a:p>
            <a:pPr lvl="2"/>
            <a:r>
              <a:rPr lang="en-US" dirty="0"/>
              <a:t>Webhooks</a:t>
            </a:r>
          </a:p>
          <a:p>
            <a:pPr lvl="2"/>
            <a:r>
              <a:rPr lang="en-US" dirty="0"/>
              <a:t>Entity Processing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11F83CB-AC68-385B-7441-A85D913D53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33" y="1825625"/>
            <a:ext cx="4493133" cy="4351338"/>
          </a:xfrm>
        </p:spPr>
      </p:pic>
    </p:spTree>
    <p:extLst>
      <p:ext uri="{BB962C8B-B14F-4D97-AF65-F5344CB8AC3E}">
        <p14:creationId xmlns:p14="http://schemas.microsoft.com/office/powerpoint/2010/main" val="1106766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Recurring Task</a:t>
            </a:r>
          </a:p>
          <a:p>
            <a:pPr lvl="1"/>
            <a:r>
              <a:rPr lang="en-US" dirty="0"/>
              <a:t>Tasks that need to happen on a schedule</a:t>
            </a:r>
          </a:p>
          <a:p>
            <a:pPr lvl="1"/>
            <a:r>
              <a:rPr lang="en-US" dirty="0"/>
              <a:t>Hourly, Daily, Weekly,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Reports</a:t>
            </a:r>
          </a:p>
          <a:p>
            <a:pPr lvl="2"/>
            <a:r>
              <a:rPr lang="en-US" dirty="0"/>
              <a:t>Resource Cleanup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1692725-5E23-7DE0-222D-2C0CB61C8C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74094"/>
            <a:ext cx="5181600" cy="3454400"/>
          </a:xfrm>
        </p:spPr>
      </p:pic>
    </p:spTree>
    <p:extLst>
      <p:ext uri="{BB962C8B-B14F-4D97-AF65-F5344CB8AC3E}">
        <p14:creationId xmlns:p14="http://schemas.microsoft.com/office/powerpoint/2010/main" val="926572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Where are you hosting?</a:t>
            </a:r>
          </a:p>
          <a:p>
            <a:pPr lvl="1"/>
            <a:r>
              <a:rPr lang="en-US" dirty="0"/>
              <a:t>Local</a:t>
            </a:r>
          </a:p>
          <a:p>
            <a:pPr lvl="2"/>
            <a:r>
              <a:rPr lang="en-US" dirty="0"/>
              <a:t>Windows Service</a:t>
            </a:r>
          </a:p>
          <a:p>
            <a:pPr lvl="2"/>
            <a:r>
              <a:rPr lang="en-US" dirty="0"/>
              <a:t>Inside existing client app</a:t>
            </a:r>
          </a:p>
          <a:p>
            <a:pPr lvl="1"/>
            <a:r>
              <a:rPr lang="en-US" dirty="0"/>
              <a:t>Web</a:t>
            </a:r>
          </a:p>
          <a:p>
            <a:pPr lvl="2"/>
            <a:r>
              <a:rPr lang="en-US" dirty="0"/>
              <a:t>ASP.NET Core app</a:t>
            </a:r>
          </a:p>
          <a:p>
            <a:pPr lvl="2"/>
            <a:r>
              <a:rPr lang="en-US" dirty="0"/>
              <a:t>Microsoft Azure</a:t>
            </a:r>
          </a:p>
          <a:p>
            <a:pPr lvl="2"/>
            <a:r>
              <a:rPr lang="en-US" dirty="0"/>
              <a:t>AWS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66E007-1B72-151D-3C5A-C98E3D5AB6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339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Resiliency</a:t>
            </a:r>
          </a:p>
          <a:p>
            <a:pPr lvl="1"/>
            <a:r>
              <a:rPr lang="en-US" dirty="0"/>
              <a:t>What happens if a task fails?</a:t>
            </a:r>
          </a:p>
          <a:p>
            <a:pPr lvl="1"/>
            <a:r>
              <a:rPr lang="en-US" dirty="0"/>
              <a:t>What happens if a service crashes?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66E007-1B72-151D-3C5A-C98E3D5AB6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314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10039</TotalTime>
  <Words>183</Words>
  <Application>Microsoft Office PowerPoint</Application>
  <PresentationFormat>Widescreen</PresentationFormat>
  <Paragraphs>69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Tactics for Building Background Services in .NET</vt:lpstr>
      <vt:lpstr>PowerPoint Presentation</vt:lpstr>
      <vt:lpstr>👋 I’m Kevin</vt:lpstr>
      <vt:lpstr>Courses</vt:lpstr>
      <vt:lpstr>Agenda</vt:lpstr>
      <vt:lpstr>Background Tasks</vt:lpstr>
      <vt:lpstr>Background Tasks</vt:lpstr>
      <vt:lpstr>Considerations</vt:lpstr>
      <vt:lpstr>Considerations</vt:lpstr>
      <vt:lpstr>.NET Hosted Services</vt:lpstr>
      <vt:lpstr>Windows Services</vt:lpstr>
      <vt:lpstr>Windows Services</vt:lpstr>
      <vt:lpstr>Scheduling with Quartz</vt:lpstr>
      <vt:lpstr>HangFire</vt:lpstr>
      <vt:lpstr>Azure Functions</vt:lpstr>
      <vt:lpstr>Azure Web Jobs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Tactics for Building Background Services in .NET</dc:title>
  <dc:creator>Kevin Griffin</dc:creator>
  <cp:lastModifiedBy>Kevin Griffin</cp:lastModifiedBy>
  <cp:revision>3</cp:revision>
  <dcterms:created xsi:type="dcterms:W3CDTF">2022-11-17T20:28:33Z</dcterms:created>
  <dcterms:modified xsi:type="dcterms:W3CDTF">2022-11-30T18:17:35Z</dcterms:modified>
</cp:coreProperties>
</file>

<file path=docProps/thumbnail.jpeg>
</file>